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300" r:id="rId2"/>
    <p:sldId id="301" r:id="rId3"/>
    <p:sldId id="286" r:id="rId4"/>
    <p:sldId id="292" r:id="rId5"/>
    <p:sldId id="293" r:id="rId6"/>
    <p:sldId id="294" r:id="rId7"/>
    <p:sldId id="299" r:id="rId8"/>
    <p:sldId id="295" r:id="rId9"/>
    <p:sldId id="302" r:id="rId10"/>
    <p:sldId id="288" r:id="rId11"/>
    <p:sldId id="28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6804"/>
    <p:restoredTop sz="91606"/>
  </p:normalViewPr>
  <p:slideViewPr>
    <p:cSldViewPr snapToGrid="0" snapToObjects="1">
      <p:cViewPr varScale="1">
        <p:scale>
          <a:sx n="69" d="100"/>
          <a:sy n="69" d="100"/>
        </p:scale>
        <p:origin x="232" y="536"/>
      </p:cViewPr>
      <p:guideLst/>
    </p:cSldViewPr>
  </p:slideViewPr>
  <p:outlineViewPr>
    <p:cViewPr>
      <p:scale>
        <a:sx n="33" d="100"/>
        <a:sy n="33" d="100"/>
      </p:scale>
      <p:origin x="0" y="-3528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C56F24-F2BC-3D44-84C1-2AE6BACA58DA}" type="datetimeFigureOut">
              <a:rPr kumimoji="1" lang="zh-CN" altLang="en-US" smtClean="0"/>
              <a:t>2018/11/2</a:t>
            </a:fld>
            <a:endParaRPr kumimoji="1"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en-US" altLang="zh-CN" smtClean="0"/>
              <a:t>Click to edit Master text styles</a:t>
            </a:r>
          </a:p>
          <a:p>
            <a:pPr lvl="1"/>
            <a:r>
              <a:rPr kumimoji="1" lang="en-US" altLang="zh-CN" smtClean="0"/>
              <a:t>Second level</a:t>
            </a:r>
          </a:p>
          <a:p>
            <a:pPr lvl="2"/>
            <a:r>
              <a:rPr kumimoji="1" lang="en-US" altLang="zh-CN" smtClean="0"/>
              <a:t>Third level</a:t>
            </a:r>
          </a:p>
          <a:p>
            <a:pPr lvl="3"/>
            <a:r>
              <a:rPr kumimoji="1" lang="en-US" altLang="zh-CN" smtClean="0"/>
              <a:t>Fourth level</a:t>
            </a:r>
          </a:p>
          <a:p>
            <a:pPr lvl="4"/>
            <a:r>
              <a:rPr kumimoji="1" lang="en-US" altLang="zh-CN" smtClean="0"/>
              <a:t>Fifth level</a:t>
            </a:r>
            <a:endParaRPr kumimoji="1"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E2E2CC-4F36-5C4C-8E70-EF2BFDA1B4A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612276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056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96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21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9034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094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3910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11/2/18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6288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11/2/18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2623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11/2/18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025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64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CDBB27-0E9C-DD49-A12C-59B362B9041C}" type="datetimeFigureOut">
              <a:rPr lang="en-US" smtClean="0"/>
              <a:t>11/2/18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157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CDBB27-0E9C-DD49-A12C-59B362B9041C}" type="datetimeFigureOut">
              <a:rPr lang="en-US" smtClean="0"/>
              <a:t>11/2/18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187FD-5CF7-7148-B632-D0935FA256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0462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传讲神话语的人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</a:p>
          <a:p>
            <a:pPr marL="457200" lvl="1" indent="0"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-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耶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和华对摩西说、我使你在法老面前代替　神、你的哥哥亚伦是替你说话的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r>
              <a:rPr lang="en-US" altLang="zh-CN" dirty="0"/>
              <a:t>Then the LORD said to Moses, "See, I have made you like God to Pharaoh, and your brother Aaron will be your </a:t>
            </a:r>
            <a:r>
              <a:rPr lang="en-US" altLang="zh-CN" dirty="0">
                <a:solidFill>
                  <a:srgbClr val="FF0000"/>
                </a:solidFill>
              </a:rPr>
              <a:t>prophet</a:t>
            </a:r>
            <a:r>
              <a:rPr lang="en-US" altLang="zh-CN" dirty="0"/>
              <a:t>.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先知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00916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20000"/>
          </a:bodyPr>
          <a:lstStyle/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耶和华的仆人摩西死了以后，耶和华晓谕摩西的帮手、嫩的儿子约书亚说：“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......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你当刚强壮胆！因为你必使这百姓承受那地为业，就是我向他们列祖起誓应许赐给他们的地。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只要刚强，大大壮胆，谨守遵行我仆人摩西所吩咐你的一切律法，不可偏离左右，使你无论往哪里去，都可以顺利。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这律法书不可离开你的口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，总要昼夜思想，好使你谨守遵行这书上所写的一切话。如此，你的道路就可以亨通，凡事顺利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”(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约书亚记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1-8)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耶和华说：“那些日子以后，我与以色列家所立的约乃是这样：我要将我的律法放在他们里面，写在他们心上。我要作他们的　神，他们要作我的子民。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他们各人不再教导自己的邻舍和自己的弟兄说：‘你该认识耶和华。’因为他们从最小的到至大的，都必认识我。我要赦免他们的罪孽，不再记念他们的罪恶。”这是耶和华说的。（耶利米书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33-34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哑巴说话的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神迹 （马太福音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章）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19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也为我祈求，使我得着口才，能以放胆开口讲明福音的奥秘，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并使我照着当尽的本分放胆讲论。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以弗所书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6:19-20)</a:t>
            </a: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嘴唇未受割礼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88689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0"/>
            <a:ext cx="10515600" cy="6858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马太福音</a:t>
            </a: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1-20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1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15:1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那时有法利赛人和文士、从耶路撒冷来见耶稣说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15:2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你的门徒为甚么犯古人的遗传呢．因为吃饭的时候、他们不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洗手。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15:3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耶稣回答说、你们为甚么因着你们的遗传、犯　神的诫命呢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15:4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神说、当孝敬父母．又说、咒骂父母的、必治死他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15:5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你们倒说、无论何人对父母说、我所当奉给你的、已经作了供献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15:6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他就可以不孝敬父母。这就是你们借着遗传、废了　神的诫命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15:7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假冒为善的人哪、以赛亚指着你们说的预言、是不错的．他说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、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15:8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『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这百姓用嘴唇尊敬我、心却远离我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15:9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他们将人的吩咐、当作道理教导人、所以拜我也是枉然。</a:t>
            </a: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』</a:t>
            </a: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15:10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耶稣就叫了众人来、对他们说、你们要听、也要明白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15:11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入口的不能污秽人、出口的乃能污秽人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15:12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当时、门徒进前来对他说、法利赛人听见这话、不服、你知道么。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〔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不服原文作跌倒</a:t>
            </a: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〕</a:t>
            </a: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15:13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耶稣回答说、凡栽种的物、若不是我天父栽种的、必要拔出来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15:14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任凭他们吧．他们是瞎眼领路的．若是瞎子领瞎子、两个人都要掉在坑里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15:15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彼得对耶稣说、请将这比喻讲给我们听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15:16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耶稣说、你们到如今还不明白么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．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15:17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岂不知凡入口的、是运到肚子里、又落在茅厕里么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15:18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惟独出口的、是从心里发出来的、这才污秽人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15:19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因为从心里发出来的、有恶念、凶杀、奸淫、苟合、偷盗、妄证、</a:t>
            </a:r>
            <a:r>
              <a:rPr lang="zh-CN" altLang="en-US" sz="1400" dirty="0" smtClean="0">
                <a:latin typeface="Microsoft YaHei" charset="-122"/>
                <a:ea typeface="Microsoft YaHei" charset="-122"/>
                <a:cs typeface="Microsoft YaHei" charset="-122"/>
              </a:rPr>
              <a:t>谤讟．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1400" dirty="0" smtClean="0">
                <a:latin typeface="Microsoft YaHei" charset="-122"/>
                <a:ea typeface="Microsoft YaHei" charset="-122"/>
                <a:cs typeface="Microsoft YaHei" charset="-122"/>
              </a:rPr>
              <a:t>15:20</a:t>
            </a:r>
            <a:r>
              <a:rPr lang="en-US" altLang="zh-CN" sz="1400" dirty="0">
                <a:latin typeface="Microsoft YaHei" charset="-122"/>
                <a:ea typeface="Microsoft YaHei" charset="-122"/>
                <a:cs typeface="Microsoft YaHei" charset="-122"/>
              </a:rPr>
              <a:t>	</a:t>
            </a:r>
            <a:r>
              <a:rPr lang="zh-CN" altLang="en-US" sz="1400" dirty="0">
                <a:latin typeface="Microsoft YaHei" charset="-122"/>
                <a:ea typeface="Microsoft YaHei" charset="-122"/>
                <a:cs typeface="Microsoft YaHei" charset="-122"/>
              </a:rPr>
              <a:t>这都是污秽人的．至于不洗手吃饭、那却不污秽人。</a:t>
            </a:r>
            <a:endParaRPr lang="en-US" altLang="zh-CN" sz="14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274965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0518" y="225655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zh-CN" altLang="en-US" sz="6600" dirty="0" smtClean="0">
                <a:latin typeface="Microsoft YaHei" charset="-122"/>
                <a:ea typeface="Microsoft YaHei" charset="-122"/>
                <a:cs typeface="Microsoft YaHei" charset="-122"/>
              </a:rPr>
              <a:t>割礼</a:t>
            </a:r>
            <a:endParaRPr lang="en-US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133037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zh-CN" altLang="en-US" sz="3200" dirty="0" smtClean="0">
                <a:latin typeface="Microsoft YaHei" charset="-122"/>
                <a:ea typeface="Microsoft YaHei" charset="-122"/>
                <a:cs typeface="Microsoft YaHei" charset="-122"/>
              </a:rPr>
              <a:t>生、育上的掌权</a:t>
            </a: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神说、我们要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照着我们的形像、按着我们的样式造人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、使他们管理海里的鱼、空中的鸟、地上的牲畜、和全地、并地上所爬的一切昆虫。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神就照着自己的形像造人、乃是照着他的形像造男造女。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神就赐福给他们、又对他们说、要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生养众多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、遍满地面、治理这地．也要管理海里的鱼、空中的鸟．和地上各样行动的活物。（创世记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26-27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儿女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是耶和华所赐的产业，所怀的胎是他所给的赏赐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。（诗篇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127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1" indent="0"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lvl="1"/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教养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孩童，使他走当行的道，就是到老他也不偏离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。（箴言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32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割礼 </a:t>
            </a:r>
            <a:r>
              <a:rPr lang="mr-IN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洁净，割除污秽，合乎主用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15897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犹大人和耶路撒冷的居民哪，你们当自行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割礼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归耶和华，将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心里的污秽除掉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；恐怕我的忿怒因你们的恶行发作，如火着起，甚至无人能以熄灭！ 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（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耶利米书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4:4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10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现在我可以向谁说话作见证，使他们听呢？他们的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耳朵未受割礼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，不能听见。看哪！耶和华的话，他们以为羞辱，不以为喜悦。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耶利米书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6:10)</a:t>
            </a: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25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耶和华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说：“看哪！日子将到，我要刑罚一切受过割礼，心却未受割礼的， 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26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就是埃及、犹大、以东、亚扪人、摩押人和一切住在旷野剃周围头发的。因为列国人都没有受割礼，以色列人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心中也没有受割礼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sz="24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sz="2400" dirty="0" smtClean="0">
                <a:latin typeface="Microsoft YaHei" charset="-122"/>
                <a:ea typeface="Microsoft YaHei" charset="-122"/>
                <a:cs typeface="Microsoft YaHei" charset="-122"/>
              </a:rPr>
              <a:t>耶利米书</a:t>
            </a: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9:25-26)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indent="0">
              <a:buNone/>
            </a:pP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割礼 </a:t>
            </a:r>
            <a:r>
              <a:rPr lang="mr-IN" altLang="zh-CN" dirty="0">
                <a:latin typeface="Microsoft YaHei" charset="-122"/>
                <a:ea typeface="Microsoft YaHei" charset="-122"/>
                <a:cs typeface="Microsoft YaHei" charset="-122"/>
              </a:rPr>
              <a:t>–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 洁净，割除污秽，合乎主用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2533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6"/>
          </a:xfrm>
        </p:spPr>
        <p:txBody>
          <a:bodyPr>
            <a:normAutofit lnSpcReduction="10000"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(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以赛亚书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6:1-9)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当乌西雅王崩的那年，我见主坐在高高的宝座上。他的衣裳垂下，遮满圣殿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其上有撒拉弗侍立，各有六个翅膀：用两个翅膀遮脸，两个翅膀遮脚，两个翅膀飞翔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彼此呼喊说：“圣哉！圣哉！圣哉！万军之耶和华，他的荣光充满全地！”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4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因呼喊者的声音，门槛的根基震动，殿充满了烟云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5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那时我说：“祸哉！我灭亡了！因为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我是嘴唇不洁的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人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，又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住在嘴唇不洁的民中；又因我眼见大君王万军之耶和华。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6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有一撒拉弗飞到我跟前，手里拿着红炭，是用火剪从坛上取下来的， 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7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将炭沾我的口说：“看哪，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这炭沾了你的嘴，你的罪孽便除掉，你的罪恶就赦免了。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8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我又听见主的声音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说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：“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我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可以差遣谁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呢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谁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肯为我们去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呢？”我说：“我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在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这里，请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差遣我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。”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9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他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说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:”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你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去告诉这百姓说</a:t>
            </a:r>
            <a:r>
              <a:rPr lang="en-US" altLang="zh-CN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...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口唇的洁净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84349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 fontScale="92500" lnSpcReduction="10000"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6:12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,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30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12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摩西在耶和华面前说、以色列人尚且不听我的话、法老怎肯听我这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拙口笨舌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的人呢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30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摩西在耶和华面前说、看哪、我是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拙口笨舌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的人、法老怎肯听我呢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12But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Moses said to the LORD, "If the Israelites will not listen to me, why would Pharaoh listen to me, since I speak with </a:t>
            </a:r>
            <a:r>
              <a:rPr lang="en-US" altLang="zh-CN" i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faltering lips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?”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30But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Moses said to the LORD, "Since I speak with </a:t>
            </a:r>
            <a:r>
              <a:rPr lang="en-US" altLang="zh-CN" i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faltering lips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, why would Pharaoh listen to me?" (NIV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12And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Moses </a:t>
            </a:r>
            <a:r>
              <a:rPr lang="en-US" altLang="zh-CN" dirty="0" err="1">
                <a:latin typeface="Microsoft YaHei" charset="-122"/>
                <a:ea typeface="Microsoft YaHei" charset="-122"/>
                <a:cs typeface="Microsoft YaHei" charset="-122"/>
              </a:rPr>
              <a:t>spake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 before the LORD, saying, Behold, the children of Israel have not hearkened unto me; how then shall Pharaoh hear me, who am of </a:t>
            </a:r>
            <a:r>
              <a:rPr lang="en-US" altLang="zh-CN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uncircumcised lips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?</a:t>
            </a: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30And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Moses said before the LORD, Behold, I am of </a:t>
            </a:r>
            <a:r>
              <a:rPr lang="en-US" altLang="zh-CN" b="1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uncircumcised lips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, and how shall Pharaoh hearken unto me? (KJV)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“拙口笨舌”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7306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5032375"/>
          </a:xfrm>
        </p:spPr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出埃及记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4:10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摩西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对耶和华说、主阿、我素日不是能言的人、就是从你对仆人说话以后、也是这样、我本是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拙口笨舌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的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Moses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said to the LORD, "O Lord, I have never been eloquent, neither in the past nor since you have spoken to your servant. </a:t>
            </a:r>
            <a:r>
              <a:rPr lang="en-US" altLang="zh-CN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I am slow of speech and tongue.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"(NIV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)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And 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Moses said unto the LORD, O my LORD, I am not eloquent, neither heretofore, nor since thou hast spoken unto thy servant: but I am </a:t>
            </a:r>
            <a:r>
              <a:rPr lang="en-US" altLang="zh-CN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slow of speech, and of a slow tongue</a:t>
            </a:r>
            <a:r>
              <a:rPr lang="en-US" altLang="zh-CN" dirty="0">
                <a:latin typeface="Microsoft YaHei" charset="-122"/>
                <a:ea typeface="Microsoft YaHei" charset="-122"/>
                <a:cs typeface="Microsoft YaHei" charset="-122"/>
              </a:rPr>
              <a:t>.(KJV)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“拙口笨舌”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6867966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lvl="1" indent="0">
              <a:spcBef>
                <a:spcPts val="1000"/>
              </a:spcBef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出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4:30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 亚伦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将耶和华对摩西所说的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一切话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述说了一遍，又在百姓眼前行了那些神迹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.</a:t>
            </a:r>
          </a:p>
          <a:p>
            <a:pPr marL="0" lvl="1" indent="0">
              <a:spcBef>
                <a:spcPts val="1000"/>
              </a:spcBef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出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6:29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 他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向摩西说：“我是耶和华，我对你说的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一切话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，你都要告诉埃及王法老。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”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0" lvl="1" indent="0">
              <a:spcBef>
                <a:spcPts val="1000"/>
              </a:spcBef>
              <a:buNone/>
            </a:pP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出</a:t>
            </a:r>
            <a:r>
              <a:rPr lang="en-US" altLang="zh-CN" dirty="0" smtClean="0">
                <a:latin typeface="Microsoft YaHei" charset="-122"/>
                <a:ea typeface="Microsoft YaHei" charset="-122"/>
                <a:cs typeface="Microsoft YaHei" charset="-122"/>
              </a:rPr>
              <a:t>7:2</a:t>
            </a:r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    </a:t>
            </a:r>
            <a:r>
              <a:rPr lang="zh-CN" altLang="en-US" dirty="0" smtClean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凡</a:t>
            </a:r>
            <a:r>
              <a:rPr lang="zh-CN" altLang="en-US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我所吩咐你的、你都要说</a:t>
            </a:r>
            <a:r>
              <a:rPr lang="zh-CN" altLang="en-US" dirty="0">
                <a:latin typeface="Microsoft YaHei" charset="-122"/>
                <a:ea typeface="Microsoft YaHei" charset="-122"/>
                <a:cs typeface="Microsoft YaHei" charset="-122"/>
              </a:rPr>
              <a:t>、你的哥哥亚伦要对法老说、容以色列人出他的地。</a:t>
            </a:r>
            <a:endParaRPr lang="en-US" altLang="zh-CN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神的话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777775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r>
              <a:rPr lang="zh-CN" altLang="en-US" sz="2800" dirty="0">
                <a:latin typeface="Microsoft YaHei" charset="-122"/>
                <a:ea typeface="Microsoft YaHei" charset="-122"/>
                <a:cs typeface="Microsoft YaHei" charset="-122"/>
              </a:rPr>
              <a:t>面对福音，圣道，神的话    失语状态，拙口笨舌</a:t>
            </a:r>
            <a:endParaRPr lang="en-US" altLang="zh-CN" sz="28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457200" lvl="2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altLang="zh-CN" sz="2400" dirty="0" smtClean="0">
                <a:latin typeface="Microsoft YaHei" charset="-122"/>
                <a:ea typeface="Microsoft YaHei" charset="-122"/>
                <a:cs typeface="Microsoft YaHei" charset="-122"/>
              </a:rPr>
              <a:t>14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父老啊，我曾写信给你们，因为你们认识那从起初原有的。少年人哪，我曾写信给你们，因为你们刚强，　神的道常存在你们心里，你们也胜了那恶者。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15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不要爱世界和世界上的事。人若爱世界，爱父的心就不在他里面了。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16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因为凡世界上的事，就像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肉体的情欲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眼目的情欲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，并</a:t>
            </a:r>
            <a:r>
              <a:rPr lang="zh-CN" altLang="en-US" sz="2400" dirty="0">
                <a:solidFill>
                  <a:srgbClr val="FF0000"/>
                </a:solidFill>
                <a:latin typeface="Microsoft YaHei" charset="-122"/>
                <a:ea typeface="Microsoft YaHei" charset="-122"/>
                <a:cs typeface="Microsoft YaHei" charset="-122"/>
              </a:rPr>
              <a:t>今生的骄傲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，都不是从父来的，乃是从世界来的。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这世界和其上的情欲都要过去，惟独遵行　神旨意的，是永远常存。（约翰一书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2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：</a:t>
            </a:r>
            <a:r>
              <a:rPr lang="en-US" altLang="zh-CN" sz="2400" dirty="0">
                <a:latin typeface="Microsoft YaHei" charset="-122"/>
                <a:ea typeface="Microsoft YaHei" charset="-122"/>
                <a:cs typeface="Microsoft YaHei" charset="-122"/>
              </a:rPr>
              <a:t>14-17</a:t>
            </a:r>
            <a:r>
              <a:rPr lang="zh-CN" altLang="en-US" sz="2400" dirty="0">
                <a:latin typeface="Microsoft YaHei" charset="-122"/>
                <a:ea typeface="Microsoft YaHei" charset="-122"/>
                <a:cs typeface="Microsoft YaHei" charset="-122"/>
              </a:rPr>
              <a:t>）</a:t>
            </a:r>
            <a:endParaRPr lang="en-US" altLang="zh-CN" sz="2400" dirty="0">
              <a:latin typeface="Microsoft YaHei" charset="-122"/>
              <a:ea typeface="Microsoft YaHei" charset="-122"/>
              <a:cs typeface="Microsoft YaHei" charset="-122"/>
            </a:endParaRPr>
          </a:p>
          <a:p>
            <a:pPr marL="342900" lvl="1" indent="-342900">
              <a:lnSpc>
                <a:spcPct val="100000"/>
              </a:lnSpc>
              <a:spcBef>
                <a:spcPts val="0"/>
              </a:spcBef>
            </a:pPr>
            <a:endParaRPr lang="en-US" altLang="zh-CN" sz="2800" dirty="0" smtClean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solidFill>
            <a:schemeClr val="bg1">
              <a:lumMod val="85000"/>
            </a:schemeClr>
          </a:solidFill>
        </p:spPr>
        <p:txBody>
          <a:bodyPr/>
          <a:lstStyle/>
          <a:p>
            <a:r>
              <a:rPr lang="zh-CN" altLang="en-US" dirty="0" smtClean="0">
                <a:latin typeface="Microsoft YaHei" charset="-122"/>
                <a:ea typeface="Microsoft YaHei" charset="-122"/>
                <a:cs typeface="Microsoft YaHei" charset="-122"/>
              </a:rPr>
              <a:t>嘴唇未受割礼</a:t>
            </a:r>
            <a:endParaRPr lang="en-US" altLang="zh-CN" dirty="0">
              <a:latin typeface="Microsoft YaHei" charset="-122"/>
              <a:ea typeface="Microsoft YaHei" charset="-122"/>
              <a:cs typeface="Microsoft YaHei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568940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DengXian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DengXian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26736</TotalTime>
  <Words>1248</Words>
  <Application>Microsoft Macintosh PowerPoint</Application>
  <PresentationFormat>Widescreen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Calibri</vt:lpstr>
      <vt:lpstr>Calibri Light</vt:lpstr>
      <vt:lpstr>DengXian</vt:lpstr>
      <vt:lpstr>Microsoft YaHei</vt:lpstr>
      <vt:lpstr>Arial</vt:lpstr>
      <vt:lpstr>Office Theme</vt:lpstr>
      <vt:lpstr>先知</vt:lpstr>
      <vt:lpstr>割礼</vt:lpstr>
      <vt:lpstr>割礼 – 洁净，割除污秽，合乎主用</vt:lpstr>
      <vt:lpstr>割礼 – 洁净，割除污秽，合乎主用</vt:lpstr>
      <vt:lpstr>口唇的洁净</vt:lpstr>
      <vt:lpstr>“拙口笨舌”</vt:lpstr>
      <vt:lpstr>“拙口笨舌”</vt:lpstr>
      <vt:lpstr>神的话</vt:lpstr>
      <vt:lpstr>嘴唇未受割礼</vt:lpstr>
      <vt:lpstr>嘴唇未受割礼</vt:lpstr>
      <vt:lpstr>PowerPoint Presentation</vt:lpstr>
    </vt:vector>
  </TitlesOfParts>
  <Company/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Microsoft Office User</cp:lastModifiedBy>
  <cp:revision>319</cp:revision>
  <cp:lastPrinted>2018-11-02T20:36:54Z</cp:lastPrinted>
  <dcterms:created xsi:type="dcterms:W3CDTF">2016-11-18T03:29:42Z</dcterms:created>
  <dcterms:modified xsi:type="dcterms:W3CDTF">2018-11-02T22:34:19Z</dcterms:modified>
</cp:coreProperties>
</file>